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72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47"/>
    <p:restoredTop sz="96327"/>
  </p:normalViewPr>
  <p:slideViewPr>
    <p:cSldViewPr snapToGrid="0" snapToObjects="1" showGuides="1">
      <p:cViewPr>
        <p:scale>
          <a:sx n="180" d="100"/>
          <a:sy n="180" d="100"/>
        </p:scale>
        <p:origin x="1136" y="1136"/>
      </p:cViewPr>
      <p:guideLst>
        <p:guide orient="horz" pos="4272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8FE3-5A42-814A-8F7B-971CFB1C86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6A89E-0B42-6C41-A78A-2A14F74B3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800A0-F53D-1D46-967E-EAD6E98B9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CE51-3793-A74E-AA96-474CBF9133BE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CB8A5-7C2F-104E-8901-548F00A4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C0439-EB6E-0441-8E5D-EBE2F6C0B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4BB3-51EA-764B-8295-737D4FC20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31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226B-2376-BF4C-BBA9-3C165B29D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70699-6DAF-C34F-BD34-66E29C0EB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8A64A-AC61-4041-B53A-450B8F2AA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CE51-3793-A74E-AA96-474CBF9133BE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E8C7F-9F31-B144-A993-2FE83D67F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191FE-7A5F-C54C-94C5-850B928A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4BB3-51EA-764B-8295-737D4FC20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2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BC8344-4052-D945-8830-AA62A8B76C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BD6B2-0226-FE4D-8124-9FB9CC49F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7ED6B-B2CB-C848-BA45-79621BEFC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CE51-3793-A74E-AA96-474CBF9133BE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FB4D9-BF92-B44B-AA2C-C9B39B4CA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834D-D5D5-8D49-9EDB-B80047A27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4BB3-51EA-764B-8295-737D4FC20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02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9B30-24AA-8441-888A-3D6F1EFE7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4E874-C981-2B44-BC45-823D7967D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6F16F-C675-B34E-86DE-18E11FE9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CE51-3793-A74E-AA96-474CBF9133BE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EF59E-9C6F-5D4B-97B8-C77934EC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D604D-5802-9943-BC32-F8DD8FA56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4BB3-51EA-764B-8295-737D4FC20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0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BA64-CB96-2643-B10E-FEA8783F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06193-2A2D-1143-B532-7A56B0A3D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4B28B-79F8-B444-890E-E1BA6DF0E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CE51-3793-A74E-AA96-474CBF9133BE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C03C8-5E15-CF4C-86A7-BBE460E91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4487C-7259-E042-B3F2-136E64E3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4BB3-51EA-764B-8295-737D4FC20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05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09BC5-90EA-4F4E-A9DD-86BE0D40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42D4-E4C1-6540-BE0C-24DC67C4AF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B1772-37F3-224F-B03C-AD9371AAA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178A8-5164-E34D-958F-08215A3E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CE51-3793-A74E-AA96-474CBF9133BE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3BC83-0CFD-284C-ABDA-C628CC2A0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7A10F-DF14-B045-962E-0F665001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4BB3-51EA-764B-8295-737D4FC20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E6CD-D024-2D42-ACAC-AEF523939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84761-FC6C-754D-8FC6-D22E3C278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C29949-D6C6-B746-B5F8-53D70A393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60BAE7-48AC-E44C-B3BD-0704277CD2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7BEEA-8052-EF49-A3BB-087352AE6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8D2911-B792-6949-BA95-5BBD15E2C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CE51-3793-A74E-AA96-474CBF9133BE}" type="datetimeFigureOut">
              <a:rPr lang="en-US" smtClean="0"/>
              <a:t>6/7/20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32F647-ACE1-3A49-99E1-EB0937AF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7B3A0E-F764-6C4D-B3E9-36C2B7B5E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4BB3-51EA-764B-8295-737D4FC20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9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EF748-6BFE-6B4A-81C8-597B11B2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FB9D5E-6558-2441-87C2-9E0446F60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CE51-3793-A74E-AA96-474CBF9133BE}" type="datetimeFigureOut">
              <a:rPr lang="en-US" smtClean="0"/>
              <a:t>6/7/20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068B5-4191-2C4F-9B5D-C65A25BE9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1B2A5-01E2-874C-8A80-F078C2E5E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4BB3-51EA-764B-8295-737D4FC20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34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D69C68-E79E-734E-B6CF-A0CDAD9FB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CE51-3793-A74E-AA96-474CBF9133BE}" type="datetimeFigureOut">
              <a:rPr lang="en-US" smtClean="0"/>
              <a:t>6/7/20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6F1590-C79B-F94F-A552-1E3D3EFB4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E85C3-DC34-BA43-B6B5-BDD083827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4BB3-51EA-764B-8295-737D4FC20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50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E77E-7331-E446-BD73-22F0AD92D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D272A-9248-3A45-800C-8C682CCC8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7EA081-2F86-C241-AF3E-B7F8EC118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BD2A0-B304-0E48-84B4-5A968926A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CE51-3793-A74E-AA96-474CBF9133BE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A4CA3-1E7A-F44B-94C9-F831CF6D1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E1970-5820-7342-94EA-47E74192B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4BB3-51EA-764B-8295-737D4FC20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0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488B-4B47-2341-BCE5-C9FA550C6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F31BA7-470B-EC46-B28D-E6C1B9A533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1D881-2072-AC4E-9C8B-3B2E5FE8C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C7524-1EEF-9541-8790-B7727AC57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CE51-3793-A74E-AA96-474CBF9133BE}" type="datetimeFigureOut">
              <a:rPr lang="en-US" smtClean="0"/>
              <a:t>6/7/20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1E9BE-F620-714C-BFBF-3340BEA0D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FE348-4304-9E44-8EC1-209855024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34BB3-51EA-764B-8295-737D4FC20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50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32810A-3431-654C-B719-D422DD68F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C7AD1-D9EA-1746-BBFD-1EF0729F0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6AB55-8876-014B-B1F2-DAA426B65A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7CE51-3793-A74E-AA96-474CBF9133BE}" type="datetimeFigureOut">
              <a:rPr lang="en-US" smtClean="0"/>
              <a:t>6/7/20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66948-75C8-454A-B4A7-201E776FE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56B06-F7C3-DE4A-8F19-571AB64AD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34BB3-51EA-764B-8295-737D4FC207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5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Relationship Id="rId1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lock&#10;&#10;Description automatically generated">
            <a:extLst>
              <a:ext uri="{FF2B5EF4-FFF2-40B4-BE49-F238E27FC236}">
                <a16:creationId xmlns:a16="http://schemas.microsoft.com/office/drawing/2014/main" id="{B4FD4428-F5B4-2741-9505-5BE29CAB3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5" t="5309" r="14098" b="9259"/>
          <a:stretch/>
        </p:blipFill>
        <p:spPr>
          <a:xfrm>
            <a:off x="1708494" y="499533"/>
            <a:ext cx="3454400" cy="58589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1D9C8D-B2CF-7B42-B7B4-EF5B1CDE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894" y="662517"/>
            <a:ext cx="6646334" cy="8464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70EA0D-A265-9148-895F-ECF5A90A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894" y="1847849"/>
            <a:ext cx="6646334" cy="8464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EA0555-D50E-1347-A57A-F7F9D9F67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893" y="3033181"/>
            <a:ext cx="6646333" cy="8373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6046B9C-0BF7-7B45-A3DB-5FF5D6ED4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893" y="4218513"/>
            <a:ext cx="6646335" cy="8373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903FF8-AAA6-1F48-83D0-60D09CA8F6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2893" y="5394711"/>
            <a:ext cx="6646333" cy="8464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F723BFD-D520-A243-B95D-0A9F751D19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2" y="2856773"/>
            <a:ext cx="1647791" cy="12380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12AE510-C920-3342-82CB-135CED18DB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9" y="4025055"/>
            <a:ext cx="1652743" cy="12417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62FA31E-C424-8A44-9FB3-BE47A8EB04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8629" b="90000" l="9987" r="89970">
                        <a14:foregroundMark x1="41492" y1="8629" x2="41492" y2="8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9" y="499533"/>
            <a:ext cx="1652743" cy="12417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11C4D39-C279-8240-A434-B713214495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971" b="90000" l="9987" r="89970">
                        <a14:foregroundMark x1="42135" y1="8971" x2="42135" y2="89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8" y="1650195"/>
            <a:ext cx="1652743" cy="12417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D693F34-E925-6044-8157-1CE11C5ECA2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" y="5197057"/>
            <a:ext cx="1652743" cy="1241774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B8CD8419-B8B2-D44E-8080-2F3A0400A27C}"/>
              </a:ext>
            </a:extLst>
          </p:cNvPr>
          <p:cNvSpPr/>
          <p:nvPr/>
        </p:nvSpPr>
        <p:spPr>
          <a:xfrm>
            <a:off x="1002831" y="1480667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FD95171-A708-954F-BD58-6F4D6091FD7E}"/>
              </a:ext>
            </a:extLst>
          </p:cNvPr>
          <p:cNvSpPr/>
          <p:nvPr/>
        </p:nvSpPr>
        <p:spPr>
          <a:xfrm>
            <a:off x="1170221" y="2453779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58D426-C004-6C45-A141-890D376B864E}"/>
              </a:ext>
            </a:extLst>
          </p:cNvPr>
          <p:cNvSpPr/>
          <p:nvPr/>
        </p:nvSpPr>
        <p:spPr>
          <a:xfrm>
            <a:off x="1107275" y="3173747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4774396-F25F-4840-86FA-2A6F697D2B22}"/>
              </a:ext>
            </a:extLst>
          </p:cNvPr>
          <p:cNvSpPr/>
          <p:nvPr/>
        </p:nvSpPr>
        <p:spPr>
          <a:xfrm>
            <a:off x="1374427" y="4360661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46C0765-0579-304A-84AA-3587C2D94982}"/>
              </a:ext>
            </a:extLst>
          </p:cNvPr>
          <p:cNvSpPr/>
          <p:nvPr/>
        </p:nvSpPr>
        <p:spPr>
          <a:xfrm>
            <a:off x="1027879" y="5461805"/>
            <a:ext cx="91440" cy="9144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A17205-6E5C-8545-BDF9-617F4C59234B}"/>
              </a:ext>
            </a:extLst>
          </p:cNvPr>
          <p:cNvSpPr txBox="1"/>
          <p:nvPr/>
        </p:nvSpPr>
        <p:spPr>
          <a:xfrm>
            <a:off x="311923" y="187632"/>
            <a:ext cx="1289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Brain region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9B7A0D-564E-B84B-9918-8C914FD2F2B9}"/>
              </a:ext>
            </a:extLst>
          </p:cNvPr>
          <p:cNvSpPr txBox="1"/>
          <p:nvPr/>
        </p:nvSpPr>
        <p:spPr>
          <a:xfrm>
            <a:off x="2095776" y="176839"/>
            <a:ext cx="3025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Derived spectrogram from HFB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1DF4E2-4DEE-6B48-B673-308A53019756}"/>
              </a:ext>
            </a:extLst>
          </p:cNvPr>
          <p:cNvSpPr txBox="1"/>
          <p:nvPr/>
        </p:nvSpPr>
        <p:spPr>
          <a:xfrm>
            <a:off x="5322174" y="176839"/>
            <a:ext cx="2010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Software instrument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B8671D-AE9C-2849-BA91-A95735853A3C}"/>
              </a:ext>
            </a:extLst>
          </p:cNvPr>
          <p:cNvSpPr txBox="1"/>
          <p:nvPr/>
        </p:nvSpPr>
        <p:spPr>
          <a:xfrm>
            <a:off x="8755137" y="185472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MIDI conversion</a:t>
            </a:r>
          </a:p>
        </p:txBody>
      </p:sp>
    </p:spTree>
    <p:extLst>
      <p:ext uri="{BB962C8B-B14F-4D97-AF65-F5344CB8AC3E}">
        <p14:creationId xmlns:p14="http://schemas.microsoft.com/office/powerpoint/2010/main" val="1344704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lock&#10;&#10;Description automatically generated">
            <a:extLst>
              <a:ext uri="{FF2B5EF4-FFF2-40B4-BE49-F238E27FC236}">
                <a16:creationId xmlns:a16="http://schemas.microsoft.com/office/drawing/2014/main" id="{A7CD1C40-33F3-4741-B442-F97B9B55F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5" t="5309" r="5515" b="77694"/>
          <a:stretch/>
        </p:blipFill>
        <p:spPr>
          <a:xfrm>
            <a:off x="815163" y="5408823"/>
            <a:ext cx="2849525" cy="867802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0E863B1-EB6D-5741-B299-55775CAC6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8" t="6966" r="8113" b="5024"/>
          <a:stretch/>
        </p:blipFill>
        <p:spPr>
          <a:xfrm>
            <a:off x="815163" y="751761"/>
            <a:ext cx="2700670" cy="465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30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10</Words>
  <Application>Microsoft Macintosh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CMU Serif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Pinheiro-Chagas</dc:creator>
  <cp:lastModifiedBy>Pedro Pinheiro-Chagas</cp:lastModifiedBy>
  <cp:revision>6</cp:revision>
  <dcterms:created xsi:type="dcterms:W3CDTF">2020-06-07T15:42:51Z</dcterms:created>
  <dcterms:modified xsi:type="dcterms:W3CDTF">2020-06-08T01:06:57Z</dcterms:modified>
</cp:coreProperties>
</file>